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sldIdLst>
    <p:sldId id="257" r:id="rId2"/>
    <p:sldId id="258" r:id="rId3"/>
    <p:sldId id="260" r:id="rId4"/>
    <p:sldId id="261" r:id="rId5"/>
    <p:sldId id="259" r:id="rId6"/>
    <p:sldId id="263" r:id="rId7"/>
    <p:sldId id="264" r:id="rId8"/>
    <p:sldId id="265" r:id="rId9"/>
    <p:sldId id="266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-82" y="-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40A55-5128-4F49-9CAB-7EC5106F7D70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0F745-3C4E-40A3-8C72-8829DFA6189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5746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7C7-DA73-448E-A123-F6290B581E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341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E4E6C62-3E79-4CC0-916B-4209C23C0336}" type="datetimeFigureOut">
              <a:rPr lang="en-IN" smtClean="0"/>
              <a:pPr/>
              <a:t>14-02-2022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409CB66-AD8F-4A91-887D-5AF8D0FD299B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371ED0E3-9630-4790-B76E-BF7C034700A6}"/>
              </a:ext>
            </a:extLst>
          </p:cNvPr>
          <p:cNvGraphicFramePr>
            <a:graphicFrameLocks noGrp="1"/>
          </p:cNvGraphicFramePr>
          <p:nvPr/>
        </p:nvGraphicFramePr>
        <p:xfrm>
          <a:off x="3836981" y="231648"/>
          <a:ext cx="6839763" cy="1623060"/>
        </p:xfrm>
        <a:graphic>
          <a:graphicData uri="http://schemas.openxmlformats.org/drawingml/2006/table">
            <a:tbl>
              <a:tblPr firstRow="1"/>
              <a:tblGrid>
                <a:gridCol w="6839763">
                  <a:extLst>
                    <a:ext uri="{9D8B030D-6E8A-4147-A177-3AD203B41FA5}">
                      <a16:colId xmlns:a16="http://schemas.microsoft.com/office/drawing/2014/main" xmlns="" val="1690448079"/>
                    </a:ext>
                  </a:extLst>
                </a:gridCol>
              </a:tblGrid>
              <a:tr h="1565953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LAKIREDDY BALI REDDY COLLEGE OF ENGINEERING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(AUTONOMOUS)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Accredited by NAAC &amp; NBA (Under Tier - I) ISO 9001:2015 Certified Institution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Approved by AICTE, New Delhi. and Affiliated to JNTUK, Kakinada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L.B. REDDY NAGAR, MYLAVARAM, KRISHNA DIST., A.P.-521 230.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Cambria" panose="02040503050406030204" pitchFamily="18" charset="0"/>
                        </a:rPr>
                        <a:t>DEPARTMENT OF COMPUTER SCIENCE &amp; ENGINEERING</a:t>
                      </a:r>
                      <a:endParaRPr lang="en-IN" sz="1200" dirty="0">
                        <a:effectLst/>
                        <a:highlight>
                          <a:srgbClr val="00FFFF"/>
                        </a:highlight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16442268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1D82D601-10BE-42EE-AB5B-779BD0152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9810"/>
            <a:ext cx="1524000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4CD9F9AF-6B3B-484A-9F88-9B43426CCB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90800" y="1855962"/>
            <a:ext cx="82206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20CSS1</a:t>
            </a: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b="1" dirty="0"/>
              <a:t>Web Application Development using Full Stack - Module-I (Frontend Development)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E06A22-054C-45B3-83BA-9F022850D5CA}"/>
              </a:ext>
            </a:extLst>
          </p:cNvPr>
          <p:cNvSpPr/>
          <p:nvPr/>
        </p:nvSpPr>
        <p:spPr>
          <a:xfrm>
            <a:off x="3042106" y="2967336"/>
            <a:ext cx="7625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 &amp; Semester:  </a:t>
            </a:r>
            <a:r>
              <a:rPr lang="en-IN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B.Tech</a:t>
            </a:r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 III SEM</a:t>
            </a:r>
          </a:p>
          <a:p>
            <a:pPr algn="ctr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Section: CSE - B</a:t>
            </a:r>
          </a:p>
          <a:p>
            <a:pPr algn="ctr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Academic Year: 2021 - 22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012DB68-7D2C-47FA-980D-7AF13AC11203}"/>
              </a:ext>
            </a:extLst>
          </p:cNvPr>
          <p:cNvSpPr/>
          <p:nvPr/>
        </p:nvSpPr>
        <p:spPr>
          <a:xfrm>
            <a:off x="6400800" y="5380672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600" b="1" dirty="0" smtClean="0"/>
              <a:t>By</a:t>
            </a:r>
          </a:p>
          <a:p>
            <a:pPr algn="ctr"/>
            <a:r>
              <a:rPr lang="en-IN" b="1" dirty="0" smtClean="0"/>
              <a:t>T </a:t>
            </a:r>
            <a:r>
              <a:rPr lang="en-IN" b="1" dirty="0" err="1" smtClean="0"/>
              <a:t>Venkata</a:t>
            </a:r>
            <a:r>
              <a:rPr lang="en-IN" b="1" dirty="0" smtClean="0"/>
              <a:t> </a:t>
            </a:r>
            <a:r>
              <a:rPr lang="en-IN" b="1" dirty="0" err="1" smtClean="0"/>
              <a:t>Manikanta</a:t>
            </a:r>
            <a:r>
              <a:rPr lang="en-IN" b="1" dirty="0" smtClean="0"/>
              <a:t> </a:t>
            </a:r>
            <a:r>
              <a:rPr lang="en-IN" b="1" dirty="0" err="1" smtClean="0"/>
              <a:t>Rakesh</a:t>
            </a:r>
            <a:endParaRPr lang="en-IN" b="1" dirty="0" smtClean="0"/>
          </a:p>
          <a:p>
            <a:pPr algn="ctr"/>
            <a:r>
              <a:rPr lang="en-IN" b="1" dirty="0" smtClean="0"/>
              <a:t>20761A05c5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FCA276-5E7A-4441-95A7-A9323963E9DF}"/>
              </a:ext>
            </a:extLst>
          </p:cNvPr>
          <p:cNvSpPr txBox="1"/>
          <p:nvPr/>
        </p:nvSpPr>
        <p:spPr>
          <a:xfrm>
            <a:off x="3836981" y="4527176"/>
            <a:ext cx="683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Presentation Of Web Application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152454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008475"/>
          </a:xfrm>
        </p:spPr>
        <p:txBody>
          <a:bodyPr/>
          <a:lstStyle/>
          <a:p>
            <a:r>
              <a:rPr lang="en-US" dirty="0" smtClean="0"/>
              <a:t>Comments Section in Playing video</a:t>
            </a:r>
            <a:endParaRPr lang="en-US" dirty="0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71" y="1705384"/>
            <a:ext cx="10949553" cy="488139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38" y="1534332"/>
            <a:ext cx="11304591" cy="47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40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2B3969-80EF-4C68-84B9-74AA68F7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Youtube</a:t>
            </a:r>
            <a:r>
              <a:rPr lang="en-US" b="1" dirty="0" smtClean="0"/>
              <a:t> </a:t>
            </a:r>
            <a:r>
              <a:rPr lang="en-US" b="1" dirty="0" err="1" smtClean="0"/>
              <a:t>Lite</a:t>
            </a:r>
            <a:r>
              <a:rPr lang="en-US" b="1" dirty="0" smtClean="0"/>
              <a:t>(VID TUBE)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4214D-A8FC-479E-B4C7-67381C90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 err="1" smtClean="0"/>
              <a:t>Youtube</a:t>
            </a:r>
            <a:r>
              <a:rPr lang="en-US" sz="2400" dirty="0" smtClean="0"/>
              <a:t>(</a:t>
            </a:r>
            <a:r>
              <a:rPr lang="en-US" sz="2400" b="1" dirty="0" err="1" smtClean="0">
                <a:hlinkClick r:id="rId2"/>
              </a:rPr>
              <a:t>Vid</a:t>
            </a:r>
            <a:r>
              <a:rPr lang="en-US" sz="2400" b="1" dirty="0" smtClean="0">
                <a:hlinkClick r:id="rId2"/>
              </a:rPr>
              <a:t> Tube</a:t>
            </a:r>
            <a:r>
              <a:rPr lang="en-US" sz="2400" dirty="0" smtClean="0"/>
              <a:t>) is a free </a:t>
            </a:r>
            <a:r>
              <a:rPr lang="en-US" sz="2400" b="1" dirty="0" smtClean="0"/>
              <a:t>video sharing website</a:t>
            </a:r>
            <a:r>
              <a:rPr lang="en-US" sz="2400" dirty="0" smtClean="0"/>
              <a:t> that makes it easy to watch online videos. You can even create and upload your own videos to share with others. </a:t>
            </a:r>
            <a:r>
              <a:rPr lang="en-US" sz="2400" dirty="0" err="1" smtClean="0"/>
              <a:t>Vid</a:t>
            </a:r>
            <a:r>
              <a:rPr lang="en-US" sz="2400" dirty="0" smtClean="0"/>
              <a:t> Tube is now one of the most popular sites on the Web, with visitors watching around </a:t>
            </a:r>
            <a:r>
              <a:rPr lang="en-US" sz="2400" b="1" dirty="0" smtClean="0"/>
              <a:t>6 billion hours</a:t>
            </a:r>
            <a:r>
              <a:rPr lang="en-US" sz="2400" dirty="0" smtClean="0"/>
              <a:t> of video every month.</a:t>
            </a:r>
          </a:p>
          <a:p>
            <a:r>
              <a:rPr lang="en-US" sz="2400" dirty="0" smtClean="0"/>
              <a:t>If you've ever watched a video online, there's a good chance it was a YouTube video. For example, we are </a:t>
            </a:r>
            <a:r>
              <a:rPr lang="en-US" sz="2400" dirty="0" err="1" smtClean="0"/>
              <a:t>somany</a:t>
            </a:r>
            <a:r>
              <a:rPr lang="en-US" sz="2400" dirty="0" smtClean="0"/>
              <a:t> technical knowledge </a:t>
            </a:r>
            <a:r>
              <a:rPr lang="en-US" sz="2400" dirty="0" err="1" smtClean="0"/>
              <a:t>imformations,Educational</a:t>
            </a:r>
            <a:r>
              <a:rPr lang="en-US" sz="2400" dirty="0" smtClean="0"/>
              <a:t> </a:t>
            </a:r>
            <a:r>
              <a:rPr lang="en-US" sz="2400" dirty="0" err="1" smtClean="0"/>
              <a:t>videos,Present</a:t>
            </a:r>
            <a:r>
              <a:rPr lang="en-US" sz="2400" dirty="0" smtClean="0"/>
              <a:t> Updating </a:t>
            </a:r>
            <a:r>
              <a:rPr lang="en-US" sz="2400" dirty="0" err="1" smtClean="0"/>
              <a:t>imformation</a:t>
            </a:r>
            <a:r>
              <a:rPr lang="en-US" sz="2400" dirty="0" smtClean="0"/>
              <a:t> are daily uploaded in </a:t>
            </a:r>
            <a:r>
              <a:rPr lang="en-US" sz="2400" dirty="0" err="1" smtClean="0"/>
              <a:t>Vid</a:t>
            </a:r>
            <a:r>
              <a:rPr lang="en-US" sz="2400" dirty="0" smtClean="0"/>
              <a:t> Tube .</a:t>
            </a:r>
          </a:p>
          <a:p>
            <a:r>
              <a:rPr lang="en-US" sz="2400" dirty="0" smtClean="0"/>
              <a:t>It is the one of the present latest application used by </a:t>
            </a:r>
            <a:r>
              <a:rPr lang="en-US" sz="2400" dirty="0" err="1" smtClean="0"/>
              <a:t>somany</a:t>
            </a:r>
            <a:r>
              <a:rPr lang="en-US" sz="2400" dirty="0" smtClean="0"/>
              <a:t> people around people.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6287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4B4F45-F95B-4C0E-ACC8-ED3465AE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704088"/>
            <a:ext cx="10977966" cy="5900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_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Normal Front End image of </a:t>
            </a:r>
            <a:r>
              <a:rPr lang="en-US" dirty="0" err="1" smtClean="0"/>
              <a:t>Vid</a:t>
            </a:r>
            <a:r>
              <a:rPr lang="en-US" dirty="0" smtClean="0"/>
              <a:t> tube</a:t>
            </a:r>
            <a:endParaRPr lang="en-IN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25" y="1569155"/>
            <a:ext cx="11453247" cy="4854892"/>
          </a:xfrm>
        </p:spPr>
      </p:pic>
    </p:spTree>
    <p:extLst>
      <p:ext uri="{BB962C8B-B14F-4D97-AF65-F5344CB8AC3E}">
        <p14:creationId xmlns:p14="http://schemas.microsoft.com/office/powerpoint/2010/main" xmlns="" val="388364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02" y="1239864"/>
            <a:ext cx="10596149" cy="51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996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2922" y="1015140"/>
            <a:ext cx="10467142" cy="82141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Mainly operations  performed In </a:t>
            </a:r>
            <a:r>
              <a:rPr lang="en-US" sz="4000" dirty="0" err="1" smtClean="0"/>
              <a:t>VidTube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2193010"/>
            <a:ext cx="10472928" cy="2788126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Operation on menu Bar(Minimize and maximize  the size)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By pressing or clicking the photos to play a videos		   	   </a:t>
            </a:r>
          </a:p>
          <a:p>
            <a:pPr>
              <a:buFont typeface="Wingdings" pitchFamily="2" charset="2"/>
              <a:buChar char="v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1025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on Menu Bar</a:t>
            </a:r>
            <a:endParaRPr lang="en-US" dirty="0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58" y="1935163"/>
            <a:ext cx="11530739" cy="4620620"/>
          </a:xfrm>
        </p:spPr>
      </p:pic>
      <p:cxnSp>
        <p:nvCxnSpPr>
          <p:cNvPr id="6" name="Straight Arrow Connector 5"/>
          <p:cNvCxnSpPr/>
          <p:nvPr/>
        </p:nvCxnSpPr>
        <p:spPr>
          <a:xfrm rot="16200000" flipH="1">
            <a:off x="120112" y="1476213"/>
            <a:ext cx="557939" cy="240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Reactions on Menu Bar</a:t>
            </a:r>
            <a:endParaRPr lang="en-US" dirty="0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0" y="1935163"/>
            <a:ext cx="11623729" cy="461287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729" y="426204"/>
            <a:ext cx="11388671" cy="1139126"/>
          </a:xfrm>
        </p:spPr>
        <p:txBody>
          <a:bodyPr>
            <a:normAutofit/>
          </a:bodyPr>
          <a:lstStyle/>
          <a:p>
            <a:r>
              <a:rPr lang="en-US" dirty="0" smtClean="0"/>
              <a:t>Playing video</a:t>
            </a: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53" y="1529255"/>
            <a:ext cx="11027044" cy="4795345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1876097" y="4666593"/>
            <a:ext cx="543910" cy="63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684" y="333214"/>
            <a:ext cx="8699715" cy="829159"/>
          </a:xfrm>
        </p:spPr>
        <p:txBody>
          <a:bodyPr>
            <a:normAutofit/>
          </a:bodyPr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452" y="1185620"/>
            <a:ext cx="10996046" cy="534691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340</TotalTime>
  <Words>150</Words>
  <Application>Microsoft Office PowerPoint</Application>
  <PresentationFormat>Custom</PresentationFormat>
  <Paragraphs>28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Flow</vt:lpstr>
      <vt:lpstr>20CSS1 Web Application Development using Full Stack - Module-I (Frontend Development)</vt:lpstr>
      <vt:lpstr>Youtube Lite(VID TUBE)</vt:lpstr>
      <vt:lpstr>_  Normal Front End image of Vid tube</vt:lpstr>
      <vt:lpstr>Slide 4</vt:lpstr>
      <vt:lpstr>Mainly operations  performed In VidTube</vt:lpstr>
      <vt:lpstr>Operation on Menu Bar</vt:lpstr>
      <vt:lpstr>Reactions on Menu Bar</vt:lpstr>
      <vt:lpstr>Playing video</vt:lpstr>
      <vt:lpstr>Result:</vt:lpstr>
      <vt:lpstr>Comments Section in Playing video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20CSS1 Web Application Development using Full Stack - Module-I (Frontend Development)</dc:title>
  <dc:creator>KUMAR SAI</dc:creator>
  <cp:lastModifiedBy>Rakesh</cp:lastModifiedBy>
  <cp:revision>6</cp:revision>
  <dcterms:created xsi:type="dcterms:W3CDTF">2022-01-24T14:11:17Z</dcterms:created>
  <dcterms:modified xsi:type="dcterms:W3CDTF">2022-02-14T15:45:44Z</dcterms:modified>
</cp:coreProperties>
</file>